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53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C7DD9-70E3-44DF-A0D1-5CF76E46D505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3C8F4-6CF3-47D7-8545-A3B1F96C5D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3623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8F4-6CF3-47D7-8545-A3B1F96C5D76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55105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8F4-6CF3-47D7-8545-A3B1F96C5D76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020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rnes-si.zoom.us/j/96790257841" TargetMode="External"/><Relationship Id="rId3" Type="http://schemas.openxmlformats.org/officeDocument/2006/relationships/hyperlink" Target="https://arnes-si.zoom.us/j/95781501591?pwd=NTRpY3ZPOVNSSEtDMTI4bENXdmlBZz09" TargetMode="External"/><Relationship Id="rId7" Type="http://schemas.openxmlformats.org/officeDocument/2006/relationships/hyperlink" Target="https://arnes-si.zoom.us/j/9890214170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rnes-si.zoom.us/j/9407410305" TargetMode="External"/><Relationship Id="rId5" Type="http://schemas.openxmlformats.org/officeDocument/2006/relationships/hyperlink" Target="https://arnes-si.zoom.us/j/91591300345?pwd=MkpoSWZ4ZU1RRlU4b0xWYlV0SGhKdz09" TargetMode="External"/><Relationship Id="rId4" Type="http://schemas.openxmlformats.org/officeDocument/2006/relationships/hyperlink" Target="https://arnes-si.zoom.us/j/94143879177?pwd=ejZnd0FZWmtJa0RzdjNmVDVScVRSUT09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rnes-si.zoom.us/j/98040119181?pwd=eHp6ZEI1SmlRZnZyYWtMVm0rZHd1dz09" TargetMode="External"/><Relationship Id="rId13" Type="http://schemas.openxmlformats.org/officeDocument/2006/relationships/hyperlink" Target="https://arnes-si.zoom.us/j/96790257841" TargetMode="External"/><Relationship Id="rId18" Type="http://schemas.openxmlformats.org/officeDocument/2006/relationships/hyperlink" Target="http://www.gimnazija-koper.si/dejavnosti" TargetMode="External"/><Relationship Id="rId3" Type="http://schemas.openxmlformats.org/officeDocument/2006/relationships/hyperlink" Target="https://arnes-si.zoom.us/j/4545361225" TargetMode="External"/><Relationship Id="rId7" Type="http://schemas.openxmlformats.org/officeDocument/2006/relationships/hyperlink" Target="https://arnes-si.zoom.us/j/99132930263" TargetMode="External"/><Relationship Id="rId12" Type="http://schemas.openxmlformats.org/officeDocument/2006/relationships/hyperlink" Target="https://arnes-si.zoom.us/j/95132503738" TargetMode="External"/><Relationship Id="rId17" Type="http://schemas.openxmlformats.org/officeDocument/2006/relationships/hyperlink" Target="http://www.gimnazija-koper.si/galerija_vse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://www.gimnazija-koper.s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nes-si.zoom.us/j/4779594114" TargetMode="External"/><Relationship Id="rId11" Type="http://schemas.openxmlformats.org/officeDocument/2006/relationships/hyperlink" Target="https://arnes-si.zoom.us/j/96289070373" TargetMode="External"/><Relationship Id="rId5" Type="http://schemas.openxmlformats.org/officeDocument/2006/relationships/hyperlink" Target="https://arnes-si.zoom.us/j/92284721635?pwd=NFFzYWI2Z2VkdEJESjh2b0NtMHZNdz09" TargetMode="External"/><Relationship Id="rId15" Type="http://schemas.openxmlformats.org/officeDocument/2006/relationships/hyperlink" Target="mailto:urska.lenarcic-ceranic@gimkp.si" TargetMode="External"/><Relationship Id="rId10" Type="http://schemas.openxmlformats.org/officeDocument/2006/relationships/hyperlink" Target="https://arnes-si.zoom.us/j/96953526306?pwd=ZEN2SzRKMk5zTE94aEg0R29BUGx3UT09" TargetMode="External"/><Relationship Id="rId4" Type="http://schemas.openxmlformats.org/officeDocument/2006/relationships/hyperlink" Target="https://arnes-si.zoom.us/j/98898197967" TargetMode="External"/><Relationship Id="rId9" Type="http://schemas.openxmlformats.org/officeDocument/2006/relationships/hyperlink" Target="https://arnes-si.zoom.us/j/94619465459?pwd=M3dUQ2x3cjV1K3dIcUU4UUVzc3lQUT09" TargetMode="External"/><Relationship Id="rId14" Type="http://schemas.openxmlformats.org/officeDocument/2006/relationships/hyperlink" Target="https://arnes-si.zoom.us/j/940741030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759768" y="3429000"/>
            <a:ext cx="6400800" cy="1296144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100" u="sng" dirty="0" smtClean="0">
                <a:hlinkClick r:id="rId3"/>
              </a:rPr>
              <a:t>Gimnazija – oddelki splošne smeri </a:t>
            </a:r>
            <a:endParaRPr lang="sl-SI" sz="2100" u="sng" dirty="0" smtClean="0">
              <a:hlinkClick r:id="rId4"/>
            </a:endParaRPr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100" u="sng" dirty="0" smtClean="0">
                <a:hlinkClick r:id="rId5"/>
              </a:rPr>
              <a:t>Gimnazija – športni oddelki</a:t>
            </a:r>
            <a:endParaRPr lang="sl-SI" sz="2100" u="sng" dirty="0" smtClean="0"/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100" u="sng" dirty="0" smtClean="0">
                <a:hlinkClick r:id="rId6"/>
              </a:rPr>
              <a:t>Umetniška gimnazija likovne smeri</a:t>
            </a:r>
            <a:endParaRPr lang="sl-SI" sz="2100" u="sng" dirty="0" smtClean="0"/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100" u="sng" dirty="0" smtClean="0">
                <a:hlinkClick r:id="rId7"/>
              </a:rPr>
              <a:t>Umetniška gimnazija glasbene smeri</a:t>
            </a:r>
            <a:endParaRPr lang="sl-SI" sz="2100" dirty="0"/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sl-SI" sz="2100" u="sng" dirty="0" smtClean="0">
              <a:hlinkClick r:id="rId8"/>
            </a:endParaRPr>
          </a:p>
          <a:p>
            <a:pPr marL="514350" indent="-514350" algn="l">
              <a:buAutoNum type="arabicPeriod"/>
            </a:pPr>
            <a:endParaRPr lang="sl-SI" dirty="0"/>
          </a:p>
          <a:p>
            <a:pPr algn="l"/>
            <a:endParaRPr lang="sl-SI" dirty="0"/>
          </a:p>
        </p:txBody>
      </p:sp>
      <p:sp>
        <p:nvSpPr>
          <p:cNvPr id="5" name="Naslov 1"/>
          <p:cNvSpPr txBox="1">
            <a:spLocks/>
          </p:cNvSpPr>
          <p:nvPr/>
        </p:nvSpPr>
        <p:spPr>
          <a:xfrm>
            <a:off x="759768" y="836712"/>
            <a:ext cx="626469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Dragi učenci, dragi starši!</a:t>
            </a:r>
          </a:p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V tem posebnem letu vas vabimo na poseben informativni dan. Kljub izrednim 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razmeram</a:t>
            </a:r>
          </a:p>
          <a:p>
            <a:pPr algn="l"/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vam </a:t>
            </a:r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bomo poskušali karseda izčrpno prikazati delo na naši šoli: predstaviti programe, smeri in postopke za vpis ter naslikati tudi vsakdanji utrip gimnazijskega življenja. 	</a:t>
            </a:r>
          </a:p>
          <a:p>
            <a:pPr algn="r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Prijazno vabljeni!</a:t>
            </a:r>
            <a:endParaRPr lang="sl-SI" sz="1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Naslov 1"/>
          <p:cNvSpPr txBox="1">
            <a:spLocks/>
          </p:cNvSpPr>
          <p:nvPr/>
        </p:nvSpPr>
        <p:spPr>
          <a:xfrm>
            <a:off x="759768" y="2348880"/>
            <a:ext cx="683656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600" i="1" dirty="0"/>
              <a:t>PREDSTAVITEV </a:t>
            </a:r>
            <a:r>
              <a:rPr lang="sl-SI" sz="1600" b="1" i="1" dirty="0"/>
              <a:t>POSAMEZNIH PROGRAMOV IN SMERI</a:t>
            </a:r>
            <a:r>
              <a:rPr lang="sl-SI" sz="1600" i="1" dirty="0"/>
              <a:t> NA GIMNAZIJI KOPER </a:t>
            </a:r>
          </a:p>
          <a:p>
            <a:pPr algn="l"/>
            <a:endParaRPr lang="sl-SI" sz="1600" dirty="0" smtClean="0"/>
          </a:p>
          <a:p>
            <a:pPr algn="l"/>
            <a:r>
              <a:rPr lang="sl-SI" sz="1600" dirty="0" smtClean="0"/>
              <a:t>1</a:t>
            </a:r>
            <a:r>
              <a:rPr lang="sl-SI" sz="1600" dirty="0"/>
              <a:t>. DEL:  </a:t>
            </a:r>
            <a:r>
              <a:rPr lang="sl-SI" sz="1600" b="1" dirty="0" smtClean="0"/>
              <a:t>9.00–10.00</a:t>
            </a:r>
            <a:endParaRPr lang="sl-SI" sz="1600" b="1" i="1" dirty="0">
              <a:solidFill>
                <a:srgbClr val="FF0000"/>
              </a:solidFill>
            </a:endParaRPr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7092280" y="980728"/>
            <a:ext cx="19419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INFORMATIVNI DAN sobota, 12. 2. 2022</a:t>
            </a:r>
            <a:b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b="1" i="1" dirty="0" smtClean="0">
                <a:solidFill>
                  <a:schemeClr val="accent6">
                    <a:lumMod val="75000"/>
                  </a:schemeClr>
                </a:solidFill>
              </a:rPr>
              <a:t>dopoldan</a:t>
            </a:r>
            <a: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sl-SI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slov 2"/>
          <p:cNvSpPr txBox="1">
            <a:spLocks/>
          </p:cNvSpPr>
          <p:nvPr/>
        </p:nvSpPr>
        <p:spPr>
          <a:xfrm>
            <a:off x="759768" y="2636912"/>
            <a:ext cx="6400800" cy="2088232"/>
          </a:xfrm>
          <a:prstGeom prst="rect">
            <a:avLst/>
          </a:prstGeom>
        </p:spPr>
        <p:txBody>
          <a:bodyPr vert="horz" lIns="91440" tIns="45720" rIns="91440" bIns="45720" numCol="3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l-SI" sz="4000" dirty="0" smtClean="0">
                <a:hlinkClick r:id="rId3"/>
              </a:rPr>
              <a:t>Slovenščina</a:t>
            </a:r>
            <a:endParaRPr lang="sl-SI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4"/>
              </a:rPr>
              <a:t>Italijanščina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5"/>
              </a:rPr>
              <a:t>Angleščina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6"/>
              </a:rPr>
              <a:t>Matematika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dirty="0" smtClean="0">
                <a:hlinkClick r:id="rId7"/>
              </a:rPr>
              <a:t>Biologija</a:t>
            </a:r>
            <a:endParaRPr lang="sl-SI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8"/>
              </a:rPr>
              <a:t>Družboslovje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9"/>
              </a:rPr>
              <a:t>Kemija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dirty="0" smtClean="0">
                <a:hlinkClick r:id="rId10"/>
              </a:rPr>
              <a:t>Fizika</a:t>
            </a:r>
            <a:endParaRPr lang="sl-SI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11"/>
              </a:rPr>
              <a:t>Informatika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12"/>
              </a:rPr>
              <a:t>Športna vzgoja</a:t>
            </a:r>
            <a:endParaRPr lang="sl-SI" sz="4000" u="sng" dirty="0" smtClean="0"/>
          </a:p>
          <a:p>
            <a:pPr marL="0" indent="0">
              <a:buNone/>
            </a:pPr>
            <a:endParaRPr lang="sl-SI" u="sng" dirty="0" smtClean="0">
              <a:hlinkClick r:id="rId13"/>
            </a:endParaRPr>
          </a:p>
          <a:p>
            <a:pPr marL="0" indent="0">
              <a:buNone/>
            </a:pPr>
            <a:r>
              <a:rPr lang="sl-SI" sz="4000" u="sng" dirty="0" smtClean="0">
                <a:hlinkClick r:id="rId14"/>
              </a:rPr>
              <a:t>Strokovni predmeti likovne smeri</a:t>
            </a:r>
            <a:endParaRPr lang="sl-SI" sz="4000" u="sng" dirty="0" smtClean="0"/>
          </a:p>
          <a:p>
            <a:pPr marL="0" indent="0">
              <a:buNone/>
            </a:pPr>
            <a:endParaRPr lang="sl-SI" sz="4000" u="sng" dirty="0" smtClean="0"/>
          </a:p>
          <a:p>
            <a:pPr marL="0" indent="0">
              <a:buNone/>
            </a:pPr>
            <a:r>
              <a:rPr lang="sl-SI" sz="4000" dirty="0"/>
              <a:t>Strokovni predmeti glasbene </a:t>
            </a:r>
            <a:r>
              <a:rPr lang="sl-SI" sz="4000" dirty="0" smtClean="0"/>
              <a:t>smeri  </a:t>
            </a:r>
          </a:p>
          <a:p>
            <a:pPr marL="0" indent="0">
              <a:buNone/>
            </a:pPr>
            <a:r>
              <a:rPr lang="sl-SI" sz="2500" dirty="0" smtClean="0"/>
              <a:t>Info </a:t>
            </a:r>
            <a:r>
              <a:rPr lang="sl-SI" sz="2500" dirty="0"/>
              <a:t>ura pri profesorjih inštrumentov – kontakt: </a:t>
            </a:r>
            <a:r>
              <a:rPr lang="sl-SI" sz="2500" u="sng" dirty="0" err="1">
                <a:hlinkClick r:id="rId15"/>
              </a:rPr>
              <a:t>urska.lenarcic</a:t>
            </a:r>
            <a:r>
              <a:rPr lang="sl-SI" sz="2500" u="sng" dirty="0">
                <a:hlinkClick r:id="rId15"/>
              </a:rPr>
              <a:t>-</a:t>
            </a:r>
            <a:r>
              <a:rPr lang="sl-SI" sz="2500" u="sng" dirty="0" err="1">
                <a:hlinkClick r:id="rId15"/>
              </a:rPr>
              <a:t>ceranic@gimkp.si</a:t>
            </a:r>
            <a:r>
              <a:rPr lang="sl-SI" sz="2500" u="sng" dirty="0" smtClean="0"/>
              <a:t> </a:t>
            </a:r>
            <a:r>
              <a:rPr lang="sl-SI" sz="2500" dirty="0" smtClean="0"/>
              <a:t>  </a:t>
            </a:r>
            <a:endParaRPr lang="sl-SI" sz="2500" dirty="0"/>
          </a:p>
        </p:txBody>
      </p:sp>
      <p:sp>
        <p:nvSpPr>
          <p:cNvPr id="5" name="Naslov 1"/>
          <p:cNvSpPr txBox="1">
            <a:spLocks/>
          </p:cNvSpPr>
          <p:nvPr/>
        </p:nvSpPr>
        <p:spPr>
          <a:xfrm>
            <a:off x="759768" y="692696"/>
            <a:ext cx="5828456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600" i="1" dirty="0"/>
              <a:t>PREDSTAVITEV </a:t>
            </a:r>
            <a:r>
              <a:rPr lang="sl-SI" sz="1600" b="1" i="1" dirty="0"/>
              <a:t>POSAMEZNIH PREDMETNIH PODROČIJ in DEJAVNOSTI </a:t>
            </a:r>
            <a:r>
              <a:rPr lang="sl-SI" sz="1600" i="1" dirty="0"/>
              <a:t>NA ŠOLI </a:t>
            </a:r>
          </a:p>
          <a:p>
            <a:pPr algn="l"/>
            <a:endParaRPr lang="sl-SI" sz="1600" dirty="0" smtClean="0"/>
          </a:p>
          <a:p>
            <a:pPr algn="l"/>
            <a:r>
              <a:rPr lang="sl-SI" sz="1600" dirty="0" smtClean="0"/>
              <a:t>2. </a:t>
            </a:r>
            <a:r>
              <a:rPr lang="sl-SI" sz="1600" dirty="0"/>
              <a:t>DEL:  </a:t>
            </a:r>
            <a:r>
              <a:rPr lang="sl-SI" sz="1600" b="1" dirty="0" smtClean="0"/>
              <a:t>10.00–10.45 </a:t>
            </a:r>
            <a:endParaRPr lang="sl-SI" sz="1600" b="1" i="1" dirty="0"/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759768" y="1700808"/>
            <a:ext cx="64008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dirty="0"/>
              <a:t>Na povezavah vas pričakujejo profesorji in dijaki, ki vam bodo v ponavljajočih se predstavitvah pokazali in povedali nekaj o utripu na šoli. Postopek vključevanja: kliknete na povezavo, počakate v </a:t>
            </a:r>
            <a:r>
              <a:rPr lang="sl-SI" sz="1200" dirty="0" err="1"/>
              <a:t>Zoom</a:t>
            </a:r>
            <a:r>
              <a:rPr lang="sl-SI" sz="1200" dirty="0"/>
              <a:t> čakalnici, da se nabere skupinica, spustijo vas na videokonferenco – in predstavitev posameznega področja se začne. </a:t>
            </a:r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7092280" y="980728"/>
            <a:ext cx="19419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INFORMATIVNI DAN </a:t>
            </a:r>
            <a:r>
              <a:rPr lang="sl-SI" sz="1600" b="1" dirty="0">
                <a:solidFill>
                  <a:schemeClr val="accent6">
                    <a:lumMod val="75000"/>
                  </a:schemeClr>
                </a:solidFill>
              </a:rPr>
              <a:t>sobota</a:t>
            </a:r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sl-SI" sz="1600" b="1" dirty="0">
                <a:solidFill>
                  <a:schemeClr val="accent6">
                    <a:lumMod val="75000"/>
                  </a:schemeClr>
                </a:solidFill>
              </a:rPr>
              <a:t>12. 2. 2022</a:t>
            </a:r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b="1" i="1" dirty="0" smtClean="0">
                <a:solidFill>
                  <a:schemeClr val="accent6">
                    <a:lumMod val="75000"/>
                  </a:schemeClr>
                </a:solidFill>
              </a:rPr>
              <a:t>dopoldan</a:t>
            </a:r>
            <a: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sl-SI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Naslov 1"/>
          <p:cNvSpPr txBox="1">
            <a:spLocks/>
          </p:cNvSpPr>
          <p:nvPr/>
        </p:nvSpPr>
        <p:spPr>
          <a:xfrm>
            <a:off x="759768" y="4725144"/>
            <a:ext cx="73035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VEČ INFORMACIJ O DELU IN UTRIPU NA NAŠI ŠOLI, SI LAHKO OGLEDATE 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NA SPLETNI </a:t>
            </a:r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STRANI GIMNAZIJE KOPER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l"/>
            <a:endParaRPr lang="sl-SI" sz="12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pl-PL" sz="1200" u="sng" dirty="0" smtClean="0">
                <a:hlinkClick r:id="rId16"/>
              </a:rPr>
              <a:t>Programi (po zavihkih – splošni oddelki, športni oddelki, umetniški oddelki)</a:t>
            </a:r>
            <a:endParaRPr lang="pl-PL" sz="1200" u="sng" dirty="0" smtClean="0"/>
          </a:p>
          <a:p>
            <a:pPr algn="l">
              <a:lnSpc>
                <a:spcPct val="150000"/>
              </a:lnSpc>
            </a:pPr>
            <a:r>
              <a:rPr lang="sl-SI" sz="1200" u="sng" dirty="0" smtClean="0">
                <a:hlinkClick r:id="rId17"/>
              </a:rPr>
              <a:t>Fotografije in videoposnetki</a:t>
            </a:r>
            <a:endParaRPr lang="sl-SI" sz="1200" u="sng" dirty="0" smtClean="0"/>
          </a:p>
          <a:p>
            <a:pPr algn="l">
              <a:lnSpc>
                <a:spcPct val="150000"/>
              </a:lnSpc>
            </a:pPr>
            <a:r>
              <a:rPr lang="sl-SI" sz="1200" u="sng" dirty="0" smtClean="0">
                <a:hlinkClick r:id="rId18"/>
              </a:rPr>
              <a:t>Projekti in druge dejavnosti</a:t>
            </a:r>
            <a:endParaRPr lang="sl-SI" sz="1200" dirty="0"/>
          </a:p>
        </p:txBody>
      </p:sp>
    </p:spTree>
    <p:extLst>
      <p:ext uri="{BB962C8B-B14F-4D97-AF65-F5344CB8AC3E}">
        <p14:creationId xmlns:p14="http://schemas.microsoft.com/office/powerpoint/2010/main" val="126818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zadje00A3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ozadje00A3</Template>
  <TotalTime>333</TotalTime>
  <Words>231</Words>
  <Application>Microsoft Office PowerPoint</Application>
  <PresentationFormat>Diaprojekcija na zaslonu (4:3)</PresentationFormat>
  <Paragraphs>40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3" baseType="lpstr">
      <vt:lpstr>ozadje00A3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KOCO</dc:creator>
  <cp:lastModifiedBy>Alen</cp:lastModifiedBy>
  <cp:revision>42</cp:revision>
  <dcterms:created xsi:type="dcterms:W3CDTF">2021-01-29T09:51:42Z</dcterms:created>
  <dcterms:modified xsi:type="dcterms:W3CDTF">2022-02-10T12:52:02Z</dcterms:modified>
</cp:coreProperties>
</file>